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E29"/>
    <a:srgbClr val="FFFF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144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99658A-3DAE-4BBE-9AFE-E3D568E75D4D}" type="datetimeFigureOut">
              <a:rPr lang="en-NZ"/>
              <a:pPr>
                <a:defRPr/>
              </a:pPr>
              <a:t>4/03/2016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B0D7DAB7-0379-43BC-9224-1E78C79BEB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648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B51A780D-579A-47CA-8C8F-201766A2218E}" type="slidenum">
              <a:rPr lang="en-NZ" smtClean="0"/>
              <a:pPr/>
              <a:t>3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3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506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143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870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57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485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56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12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79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9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>
              <a:sym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5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DROP 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1175"/>
            <a:ext cx="9144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ACKDROP 0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62000" y="1752600"/>
            <a:ext cx="77724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zh-CN" smtClean="0">
                <a:solidFill>
                  <a:srgbClr val="FF0000"/>
                </a:solidFill>
              </a:rPr>
              <a:t>MISSINGPEOPLEINFO.COM</a:t>
            </a:r>
          </a:p>
        </p:txBody>
      </p:sp>
      <p:sp>
        <p:nvSpPr>
          <p:cNvPr id="2051" name="Subtit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2743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smtClean="0"/>
              <a:t>An Initiative to </a:t>
            </a:r>
          </a:p>
          <a:p>
            <a:pPr eaLnBrk="1" hangingPunct="1"/>
            <a:r>
              <a:rPr lang="en-US" altLang="en-US" sz="3200" smtClean="0"/>
              <a:t>help lost children / adults.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zh-CN" sz="3200" smtClean="0">
                <a:solidFill>
                  <a:srgbClr val="FF0000"/>
                </a:solidFill>
              </a:rPr>
              <a:t>What happens to Children/People who are missing.</a:t>
            </a:r>
          </a:p>
        </p:txBody>
      </p:sp>
      <p:sp>
        <p:nvSpPr>
          <p:cNvPr id="3075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362200"/>
            <a:ext cx="8229600" cy="312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en-US" sz="2800" smtClean="0"/>
              <a:t>They are forced into begging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en-US" sz="2800" smtClean="0"/>
              <a:t>They are forced to become child labourer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en-US" sz="2800" smtClean="0"/>
              <a:t>They are forced into sex trade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en-US" sz="2800" smtClean="0"/>
              <a:t>They are used for organ trading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en-US" sz="2800" smtClean="0"/>
              <a:t>They are used for criminal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zh-CN" sz="3200" smtClean="0">
                <a:solidFill>
                  <a:srgbClr val="FF0000"/>
                </a:solidFill>
              </a:rPr>
              <a:t>Our Website</a:t>
            </a:r>
            <a:br>
              <a:rPr lang="en-US" altLang="zh-CN" sz="3200" smtClean="0">
                <a:solidFill>
                  <a:srgbClr val="FF0000"/>
                </a:solidFill>
              </a:rPr>
            </a:br>
            <a:r>
              <a:rPr lang="en-US" altLang="zh-CN" sz="3200" smtClean="0">
                <a:solidFill>
                  <a:srgbClr val="FF0000"/>
                </a:solidFill>
              </a:rPr>
              <a:t>www.missingpeopleinfo.com</a:t>
            </a:r>
          </a:p>
        </p:txBody>
      </p:sp>
      <p:sp>
        <p:nvSpPr>
          <p:cNvPr id="4099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228600" y="2514600"/>
            <a:ext cx="8686800" cy="236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1150" indent="-304800" algn="l" eaLnBrk="1" hangingPunct="1">
              <a:buFont typeface="Arial" charset="0"/>
              <a:buChar char="•"/>
              <a:tabLst>
                <a:tab pos="447675" algn="l"/>
              </a:tabLst>
            </a:pPr>
            <a:r>
              <a:rPr lang="en-US" altLang="zh-CN" sz="2800" smtClean="0"/>
              <a:t>This website is divided into 3 main parts</a:t>
            </a:r>
          </a:p>
          <a:p>
            <a:pPr marL="311150" indent="-304800" algn="l" eaLnBrk="1" hangingPunct="1">
              <a:tabLst>
                <a:tab pos="447675" algn="l"/>
              </a:tabLst>
            </a:pPr>
            <a:r>
              <a:rPr lang="en-US" altLang="zh-CN" sz="2800" smtClean="0"/>
              <a:t>	1) An individual who can register complaint of missing person</a:t>
            </a:r>
          </a:p>
          <a:p>
            <a:pPr marL="311150" indent="-304800" algn="l" eaLnBrk="1" hangingPunct="1">
              <a:tabLst>
                <a:tab pos="447675" algn="l"/>
              </a:tabLst>
            </a:pPr>
            <a:r>
              <a:rPr lang="en-US" altLang="zh-CN" sz="2800" smtClean="0"/>
              <a:t>	2) An individual who can report a suspect of being missing, exploited or forced into labour</a:t>
            </a:r>
          </a:p>
          <a:p>
            <a:pPr marL="311150" indent="-304800" algn="l" eaLnBrk="1" hangingPunct="1">
              <a:tabLst>
                <a:tab pos="447675" algn="l"/>
              </a:tabLst>
            </a:pPr>
            <a:r>
              <a:rPr lang="en-US" altLang="zh-CN" sz="2800" smtClean="0"/>
              <a:t>	3) An individual who can volunteer to the cause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en-US" sz="3200" smtClean="0">
                <a:solidFill>
                  <a:srgbClr val="FF0000"/>
                </a:solidFill>
              </a:rPr>
              <a:t>Procedure for lodging a registered complaint</a:t>
            </a:r>
            <a:br>
              <a:rPr lang="en-US" altLang="en-US" sz="3200" smtClean="0">
                <a:solidFill>
                  <a:srgbClr val="FF0000"/>
                </a:solidFill>
              </a:rPr>
            </a:br>
            <a:r>
              <a:rPr lang="en-US" altLang="en-US" sz="3200" smtClean="0">
                <a:solidFill>
                  <a:srgbClr val="FF0000"/>
                </a:solidFill>
              </a:rPr>
              <a:t>of missing person.</a:t>
            </a:r>
          </a:p>
        </p:txBody>
      </p:sp>
      <p:sp>
        <p:nvSpPr>
          <p:cNvPr id="5123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1144588" y="2211388"/>
            <a:ext cx="1752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altLang="en-US" smtClean="0"/>
              <a:t>STEP 1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656013"/>
            <a:ext cx="251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en-US"/>
              <a:t>Click on “I NEED HELP IN FINDING SOMEONE” on the website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14800" y="2135188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 sz="2400">
                <a:latin typeface="Calibri" pitchFamily="34" charset="0"/>
              </a:rPr>
              <a:t>STEP 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35388" y="3657600"/>
            <a:ext cx="2057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en-US"/>
              <a:t>Fill in the form giving details of the missing person and the FIR/MMR/AMR registered with Police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508750" y="2135188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 sz="2400">
                <a:latin typeface="Calibri" pitchFamily="34" charset="0"/>
              </a:rPr>
              <a:t>STEP 3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508750" y="2889250"/>
            <a:ext cx="194945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/>
              <a:t>Reference No.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22975" y="3657600"/>
            <a:ext cx="2743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en-US"/>
              <a:t>A unique reference number will be generated which should be used as reference number for future communication with us</a:t>
            </a:r>
          </a:p>
        </p:txBody>
      </p:sp>
      <p:pic>
        <p:nvPicPr>
          <p:cNvPr id="5130" name="Picture 10" descr="check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13013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t="28125" r="72888" b="63773"/>
          <a:stretch>
            <a:fillRect/>
          </a:stretch>
        </p:blipFill>
        <p:spPr bwMode="auto">
          <a:xfrm>
            <a:off x="990600" y="2817813"/>
            <a:ext cx="20923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en-US" sz="3200" smtClean="0">
                <a:solidFill>
                  <a:srgbClr val="FF0000"/>
                </a:solidFill>
              </a:rPr>
              <a:t>To report a suspected missing individual,</a:t>
            </a:r>
            <a:br>
              <a:rPr lang="en-US" altLang="en-US" sz="3200" smtClean="0">
                <a:solidFill>
                  <a:srgbClr val="FF0000"/>
                </a:solidFill>
              </a:rPr>
            </a:br>
            <a:r>
              <a:rPr lang="en-US" altLang="en-US" sz="3200" smtClean="0">
                <a:solidFill>
                  <a:srgbClr val="FF0000"/>
                </a:solidFill>
              </a:rPr>
              <a:t>it's this simple...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1534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en-US"/>
              <a:t>Click pictures of people who you think are separated from their families &amp; upload to our site.</a:t>
            </a:r>
            <a:br>
              <a:rPr lang="en-US" altLang="en-US"/>
            </a:br>
            <a:endParaRPr lang="en-US" altLang="en-US"/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AND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If possible, also call 100 to report the same.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Or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Call our helpline xxx-xxx-xxx</a:t>
            </a:r>
          </a:p>
          <a:p>
            <a:pPr algn="ctr" eaLnBrk="1" hangingPunct="1">
              <a:buFont typeface="Arial" charset="0"/>
              <a:buNone/>
            </a:pPr>
            <a:endParaRPr lang="en-US" altLang="en-US" sz="500"/>
          </a:p>
          <a:p>
            <a:pPr algn="ctr" eaLnBrk="1" hangingPunct="1">
              <a:buFont typeface="Arial" charset="0"/>
              <a:buNone/>
            </a:pPr>
            <a:r>
              <a:rPr lang="en-US" altLang="en-US" sz="1600"/>
              <a:t>(You could find them at traffic signals, religious places or just anywhere around you.)</a:t>
            </a: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295525"/>
            <a:ext cx="16478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8736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en-US" sz="3200" smtClean="0">
                <a:solidFill>
                  <a:srgbClr val="FF0000"/>
                </a:solidFill>
              </a:rPr>
              <a:t>If you want to volunteer</a:t>
            </a:r>
            <a:br>
              <a:rPr lang="en-US" altLang="en-US" sz="3200" smtClean="0">
                <a:solidFill>
                  <a:srgbClr val="FF0000"/>
                </a:solidFill>
              </a:rPr>
            </a:br>
            <a:r>
              <a:rPr lang="en-US" altLang="en-US" sz="3200" smtClean="0">
                <a:solidFill>
                  <a:srgbClr val="FF0000"/>
                </a:solidFill>
              </a:rPr>
              <a:t>it's this simple...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04800" y="285115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en-US"/>
              <a:t>Click on "VOLUNTEER" button, Register by filling our form &amp; Login with email id and password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43088"/>
            <a:ext cx="14001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457200" y="3810000"/>
            <a:ext cx="8229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en-US"/>
              <a:t>On uploading the victim’s / suspect’s photograph:</a:t>
            </a:r>
            <a:br>
              <a:rPr lang="en-US" altLang="en-US"/>
            </a:br>
            <a:endParaRPr lang="en-US" altLang="en-US"/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Call 100 to report the same.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Or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/>
              <a:t>Call our helpline xxx-xxx-xxx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762000"/>
            <a:ext cx="8229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zh-CN" sz="3600" smtClean="0">
                <a:solidFill>
                  <a:srgbClr val="FF0000"/>
                </a:solidFill>
              </a:rPr>
              <a:t>Use of Technology</a:t>
            </a:r>
          </a:p>
        </p:txBody>
      </p:sp>
      <p:sp>
        <p:nvSpPr>
          <p:cNvPr id="819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CN" sz="2800" smtClean="0"/>
              <a:t>The data and pictures collected from complainants / volunteers will be stored securely in our database</a:t>
            </a:r>
          </a:p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CN" sz="2800" smtClean="0"/>
              <a:t>With the help of face recognition software, we will match the images of missing / found within the database</a:t>
            </a:r>
          </a:p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CN" sz="2800" smtClean="0"/>
              <a:t>On getting a match, we will aim on reuniting the person with their loved ones </a:t>
            </a:r>
          </a:p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zh-CN" sz="2800" smtClean="0"/>
              <a:t> If match not found, we will continue maintaining our quest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2057400" y="2057400"/>
            <a:ext cx="6400800" cy="24384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buFont typeface="Arial" pitchFamily="34" charset="0"/>
              <a:buNone/>
              <a:defRPr/>
            </a:pPr>
            <a:r>
              <a:rPr lang="en-US" altLang="en-US" sz="3200" dirty="0" smtClean="0"/>
              <a:t>With this mission we wish to 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en-US" altLang="en-US" sz="3200" dirty="0" smtClean="0"/>
              <a:t>Trace missing people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en-US" altLang="en-US" sz="3200" dirty="0" smtClean="0"/>
              <a:t>Eradicate child begging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en-US" altLang="en-US" sz="3200" dirty="0" smtClean="0"/>
              <a:t>Eradicate </a:t>
            </a:r>
            <a:r>
              <a:rPr lang="en-US" altLang="en-US" sz="3200" smtClean="0"/>
              <a:t>child labor</a:t>
            </a:r>
            <a:endParaRPr lang="en-US" altLang="en-US" sz="3200" dirty="0" smtClean="0"/>
          </a:p>
          <a:p>
            <a:pPr algn="l" eaLnBrk="1" hangingPunct="1">
              <a:buFont typeface="Arial" pitchFamily="34" charset="0"/>
              <a:buNone/>
              <a:defRPr/>
            </a:pPr>
            <a:endParaRPr lang="en-US" altLang="en-US" sz="3200" dirty="0" smtClean="0"/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endParaRPr lang="en-US" alt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2819400"/>
            <a:ext cx="8229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zh-CN" sz="3600" smtClean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Pages>0</Pages>
  <Words>263</Words>
  <Characters>0</Characters>
  <Application>Microsoft Office PowerPoint</Application>
  <DocSecurity>0</DocSecurity>
  <PresentationFormat>On-screen Show (4:3)</PresentationFormat>
  <Lines>0</Lines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SimSun</vt:lpstr>
      <vt:lpstr>Calibri</vt:lpstr>
      <vt:lpstr>Office Theme</vt:lpstr>
      <vt:lpstr>MISSINGPEOPLEINFO.COM</vt:lpstr>
      <vt:lpstr>What happens to Children/People who are missing.</vt:lpstr>
      <vt:lpstr>Our Website www.missingpeopleinfo.com</vt:lpstr>
      <vt:lpstr>Procedure for lodging a registered complaint of missing person.</vt:lpstr>
      <vt:lpstr>To report a suspected missing individual, it's this simple...</vt:lpstr>
      <vt:lpstr>If you want to volunteer it's this simple...</vt:lpstr>
      <vt:lpstr>Use of Technology</vt:lpstr>
      <vt:lpstr>PowerPoint Presentation</vt:lpstr>
      <vt:lpstr>Thank You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MISSINGPEOPLEINFO.COM</dc:title>
  <dc:creator>Siddharth</dc:creator>
  <cp:lastModifiedBy>Amita</cp:lastModifiedBy>
  <cp:revision>44</cp:revision>
  <dcterms:created xsi:type="dcterms:W3CDTF">2016-02-15T18:05:00Z</dcterms:created>
  <dcterms:modified xsi:type="dcterms:W3CDTF">2016-03-04T11:07:05Z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