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5" r:id="rId6"/>
    <p:sldId id="266" r:id="rId7"/>
    <p:sldId id="264" r:id="rId8"/>
    <p:sldId id="262" r:id="rId9"/>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SimSun" pitchFamily="2" charset="-122"/>
        <a:cs typeface="+mn-cs"/>
      </a:defRPr>
    </a:lvl5pPr>
    <a:lvl6pPr marL="2286000" algn="l" defTabSz="914400" rtl="0" eaLnBrk="1" latinLnBrk="0" hangingPunct="1">
      <a:defRPr kern="1200">
        <a:solidFill>
          <a:schemeClr val="tx1"/>
        </a:solidFill>
        <a:latin typeface="Arial" charset="0"/>
        <a:ea typeface="SimSun" pitchFamily="2" charset="-122"/>
        <a:cs typeface="+mn-cs"/>
      </a:defRPr>
    </a:lvl6pPr>
    <a:lvl7pPr marL="2743200" algn="l" defTabSz="914400" rtl="0" eaLnBrk="1" latinLnBrk="0" hangingPunct="1">
      <a:defRPr kern="1200">
        <a:solidFill>
          <a:schemeClr val="tx1"/>
        </a:solidFill>
        <a:latin typeface="Arial" charset="0"/>
        <a:ea typeface="SimSun" pitchFamily="2" charset="-122"/>
        <a:cs typeface="+mn-cs"/>
      </a:defRPr>
    </a:lvl7pPr>
    <a:lvl8pPr marL="3200400" algn="l" defTabSz="914400" rtl="0" eaLnBrk="1" latinLnBrk="0" hangingPunct="1">
      <a:defRPr kern="1200">
        <a:solidFill>
          <a:schemeClr val="tx1"/>
        </a:solidFill>
        <a:latin typeface="Arial" charset="0"/>
        <a:ea typeface="SimSun" pitchFamily="2" charset="-122"/>
        <a:cs typeface="+mn-cs"/>
      </a:defRPr>
    </a:lvl8pPr>
    <a:lvl9pPr marL="3657600" algn="l" defTabSz="914400" rtl="0" eaLnBrk="1" latinLnBrk="0" hangingPunct="1">
      <a:defRPr kern="1200">
        <a:solidFill>
          <a:schemeClr val="tx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122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2857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689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154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166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7363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754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54870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098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pitchFamily="34"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5513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alpha val="32156"/>
          </a:schemeClr>
        </a:solidFill>
        <a:effectLst/>
      </p:bgPr>
    </p:bg>
    <p:spTree>
      <p:nvGrpSpPr>
        <p:cNvPr id="1" name=""/>
        <p:cNvGrpSpPr/>
        <p:nvPr/>
      </p:nvGrpSpPr>
      <p:grpSpPr>
        <a:xfrm>
          <a:off x="0" y="0"/>
          <a:ext cx="0" cy="0"/>
          <a:chOff x="0" y="0"/>
          <a:chExt cx="0" cy="0"/>
        </a:xfrm>
      </p:grpSpPr>
      <p:pic>
        <p:nvPicPr>
          <p:cNvPr id="1026" name="Picture 3" descr="BACKDROP 0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3200" y="0"/>
            <a:ext cx="259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BACKDROP 0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591175"/>
            <a:ext cx="91440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SimSun" pitchFamily="2" charset="-122"/>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SimSun" pitchFamily="2" charset="-122"/>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SimSun" pitchFamily="2" charset="-122"/>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SimSun" pitchFamily="2" charset="-122"/>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SimSun" pitchFamily="2" charset="-122"/>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SimSun" pitchFamily="2" charset="-122"/>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SimSun" pitchFamily="2" charset="-122"/>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SimSun" pitchFamily="2" charset="-122"/>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noChangeArrowheads="1"/>
          </p:cNvSpPr>
          <p:nvPr>
            <p:ph type="ctrTitle" idx="4294967295"/>
          </p:nvPr>
        </p:nvSpPr>
        <p:spPr bwMode="auto">
          <a:xfrm>
            <a:off x="609600" y="1676400"/>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r>
              <a:rPr lang="en-US" altLang="zh-CN" sz="4000" smtClean="0">
                <a:solidFill>
                  <a:srgbClr val="FF0000"/>
                </a:solidFill>
              </a:rPr>
              <a:t>MISSINGPEOPLEINFO.COM</a:t>
            </a:r>
          </a:p>
        </p:txBody>
      </p:sp>
      <p:sp>
        <p:nvSpPr>
          <p:cNvPr id="2051" name="Subtitle 2"/>
          <p:cNvSpPr>
            <a:spLocks noGrp="1" noChangeArrowheads="1"/>
          </p:cNvSpPr>
          <p:nvPr>
            <p:ph type="subTitle" idx="1"/>
          </p:nvPr>
        </p:nvSpPr>
        <p:spPr bwMode="auto">
          <a:xfrm>
            <a:off x="1371600" y="2362200"/>
            <a:ext cx="64008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mtClean="0"/>
              <a:t>A Presentation for Volunteer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noChangeArrowheads="1"/>
          </p:cNvSpPr>
          <p:nvPr>
            <p:ph type="title" idx="4294967295"/>
          </p:nvPr>
        </p:nvSpPr>
        <p:spPr bwMode="auto">
          <a:xfrm>
            <a:off x="381000" y="228600"/>
            <a:ext cx="8229600" cy="106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r>
              <a:rPr lang="en-US" altLang="zh-CN" sz="3600" smtClean="0">
                <a:solidFill>
                  <a:srgbClr val="FF0000"/>
                </a:solidFill>
              </a:rPr>
              <a:t>Who is a Volunteer of </a:t>
            </a:r>
            <a:br>
              <a:rPr lang="en-US" altLang="zh-CN" sz="3600" smtClean="0">
                <a:solidFill>
                  <a:srgbClr val="FF0000"/>
                </a:solidFill>
              </a:rPr>
            </a:br>
            <a:r>
              <a:rPr lang="en-US" altLang="zh-CN" sz="3600" smtClean="0">
                <a:solidFill>
                  <a:srgbClr val="FF0000"/>
                </a:solidFill>
              </a:rPr>
              <a:t>Our Initiative</a:t>
            </a:r>
          </a:p>
        </p:txBody>
      </p:sp>
      <p:sp>
        <p:nvSpPr>
          <p:cNvPr id="3075" name="Content Placeholder 2"/>
          <p:cNvSpPr>
            <a:spLocks noGrp="1" noChangeArrowheads="1"/>
          </p:cNvSpPr>
          <p:nvPr>
            <p:ph idx="1"/>
          </p:nvPr>
        </p:nvSpPr>
        <p:spPr bwMode="auto">
          <a:xfrm>
            <a:off x="457200" y="1371600"/>
            <a:ext cx="82296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gn="l" eaLnBrk="1" hangingPunct="1">
              <a:lnSpc>
                <a:spcPct val="90000"/>
              </a:lnSpc>
              <a:buFont typeface="Arial" charset="0"/>
              <a:buChar char="•"/>
            </a:pPr>
            <a:r>
              <a:rPr lang="en-US" altLang="zh-CN" sz="2400" smtClean="0"/>
              <a:t>Any Person who wants to upload information about missing people can be our volunteer</a:t>
            </a:r>
          </a:p>
          <a:p>
            <a:pPr marL="342900" indent="-342900" algn="l" eaLnBrk="1" hangingPunct="1">
              <a:lnSpc>
                <a:spcPct val="90000"/>
              </a:lnSpc>
            </a:pPr>
            <a:endParaRPr lang="en-US" altLang="zh-CN" sz="2400" smtClean="0"/>
          </a:p>
          <a:p>
            <a:pPr marL="342900" indent="-342900" algn="l" eaLnBrk="1" hangingPunct="1">
              <a:lnSpc>
                <a:spcPct val="90000"/>
              </a:lnSpc>
              <a:buFont typeface="Arial" charset="0"/>
              <a:buChar char="•"/>
            </a:pPr>
            <a:r>
              <a:rPr lang="en-US" altLang="zh-CN" sz="2400" smtClean="0"/>
              <a:t>Our Volunteers need to always be alert and keep on looking for suspicious activities around them. They can click pictures of beggers , or child labourers or any person/child looking lost in public area.</a:t>
            </a:r>
          </a:p>
          <a:p>
            <a:pPr marL="342900" indent="-342900" algn="l" eaLnBrk="1" hangingPunct="1">
              <a:lnSpc>
                <a:spcPct val="90000"/>
              </a:lnSpc>
            </a:pPr>
            <a:endParaRPr lang="en-US" altLang="zh-CN" sz="2400" smtClean="0"/>
          </a:p>
          <a:p>
            <a:pPr marL="342900" indent="-342900" algn="l" eaLnBrk="1" hangingPunct="1">
              <a:lnSpc>
                <a:spcPct val="90000"/>
              </a:lnSpc>
              <a:buFont typeface="Arial" charset="0"/>
              <a:buChar char="•"/>
            </a:pPr>
            <a:r>
              <a:rPr lang="en-US" altLang="zh-CN" sz="2400" smtClean="0"/>
              <a:t>A volunteer who want to be a part of this initiative he/she has to fill a small form and we will guide him/her ahead. This will involve field activities and guiding complainants to register with our website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noChangeArrowheads="1"/>
          </p:cNvSpPr>
          <p:nvPr>
            <p:ph type="title" idx="4294967295"/>
          </p:nvPr>
        </p:nvSpPr>
        <p:spPr bwMode="auto">
          <a:xfrm>
            <a:off x="407988" y="38100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r>
              <a:rPr lang="en-US" altLang="zh-CN" sz="3200" smtClean="0">
                <a:solidFill>
                  <a:srgbClr val="FF0000"/>
                </a:solidFill>
              </a:rPr>
              <a:t>Sample image of </a:t>
            </a:r>
            <a:br>
              <a:rPr lang="en-US" altLang="zh-CN" sz="3200" smtClean="0">
                <a:solidFill>
                  <a:srgbClr val="FF0000"/>
                </a:solidFill>
              </a:rPr>
            </a:br>
            <a:r>
              <a:rPr lang="en-US" altLang="zh-CN" sz="3200" smtClean="0">
                <a:solidFill>
                  <a:srgbClr val="FF0000"/>
                </a:solidFill>
              </a:rPr>
              <a:t>VOLUNTEER FORM</a:t>
            </a:r>
          </a:p>
        </p:txBody>
      </p:sp>
      <p:sp>
        <p:nvSpPr>
          <p:cNvPr id="4099" name="Content Placeholder 4"/>
          <p:cNvSpPr>
            <a:spLocks noGrp="1" noChangeArrowheads="1"/>
          </p:cNvSpPr>
          <p:nvPr>
            <p:ph idx="1"/>
          </p:nvPr>
        </p:nvSpPr>
        <p:spPr bwMode="auto">
          <a:xfrm>
            <a:off x="457200" y="16002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gn="l" eaLnBrk="1" hangingPunct="1"/>
            <a:endParaRPr lang="en-US" altLang="zh-CN" smtClean="0"/>
          </a:p>
          <a:p>
            <a:pPr marL="342900" indent="-342900" algn="l" eaLnBrk="1" hangingPunct="1">
              <a:buFont typeface="Arial" charset="0"/>
              <a:buChar char="•"/>
            </a:pPr>
            <a:endParaRPr lang="en-US" altLang="zh-CN" smtClean="0"/>
          </a:p>
          <a:p>
            <a:pPr marL="342900" indent="-342900" algn="l" eaLnBrk="1" hangingPunct="1">
              <a:buFont typeface="Arial" charset="0"/>
              <a:buChar char="•"/>
            </a:pPr>
            <a:endParaRPr lang="en-US" altLang="zh-CN" smtClean="0"/>
          </a:p>
          <a:p>
            <a:pPr marL="342900" indent="-342900" algn="l" eaLnBrk="1" hangingPunct="1"/>
            <a:endParaRPr lang="en-US" altLang="zh-CN" smtClean="0"/>
          </a:p>
          <a:p>
            <a:pPr marL="342900" indent="-342900" algn="l" eaLnBrk="1" hangingPunct="1"/>
            <a:endParaRPr lang="en-US" altLang="zh-CN" smtClean="0"/>
          </a:p>
          <a:p>
            <a:pPr marL="342900" indent="-342900" algn="l" eaLnBrk="1" hangingPunct="1"/>
            <a:endParaRPr lang="en-US" altLang="zh-CN" smtClean="0"/>
          </a:p>
          <a:p>
            <a:pPr marL="342900" indent="-342900" algn="l" eaLnBrk="1" hangingPunct="1"/>
            <a:endParaRPr lang="en-US" altLang="zh-CN" smtClean="0"/>
          </a:p>
        </p:txBody>
      </p:sp>
      <p:pic>
        <p:nvPicPr>
          <p:cNvPr id="4100" name="Picture 4" descr="volunteer"/>
          <p:cNvPicPr>
            <a:picLocks noChangeAspect="1" noChangeArrowheads="1"/>
          </p:cNvPicPr>
          <p:nvPr/>
        </p:nvPicPr>
        <p:blipFill>
          <a:blip r:embed="rId2">
            <a:extLst>
              <a:ext uri="{28A0092B-C50C-407E-A947-70E740481C1C}">
                <a14:useLocalDpi xmlns:a14="http://schemas.microsoft.com/office/drawing/2010/main" val="0"/>
              </a:ext>
            </a:extLst>
          </a:blip>
          <a:srcRect l="1389" t="3384" r="1375" b="5608"/>
          <a:stretch>
            <a:fillRect/>
          </a:stretch>
        </p:blipFill>
        <p:spPr bwMode="auto">
          <a:xfrm>
            <a:off x="838200" y="1371600"/>
            <a:ext cx="7799388"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title" idx="4294967295"/>
          </p:nvPr>
        </p:nvSpPr>
        <p:spPr bwMode="auto">
          <a:xfrm>
            <a:off x="457200" y="1143000"/>
            <a:ext cx="8229600"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r>
              <a:rPr lang="en-US" altLang="zh-CN" sz="3200" smtClean="0">
                <a:solidFill>
                  <a:srgbClr val="FF0000"/>
                </a:solidFill>
              </a:rPr>
              <a:t>Steps to be followed to become VOLUNTEER</a:t>
            </a:r>
          </a:p>
        </p:txBody>
      </p:sp>
      <p:sp>
        <p:nvSpPr>
          <p:cNvPr id="6147" name="Content Placeholder 4"/>
          <p:cNvSpPr>
            <a:spLocks noGrp="1" noChangeArrowheads="1"/>
          </p:cNvSpPr>
          <p:nvPr>
            <p:ph idx="1"/>
          </p:nvPr>
        </p:nvSpPr>
        <p:spPr bwMode="auto">
          <a:xfrm>
            <a:off x="228600" y="1676400"/>
            <a:ext cx="8686800" cy="4267200"/>
          </a:xfrm>
          <a:extLst/>
        </p:spPr>
        <p:txBody>
          <a:bodyPr vert="horz" wrap="square" lIns="91440" tIns="45720" rIns="91440" bIns="45720" numCol="1" anchor="t" anchorCtr="0" compatLnSpc="1">
            <a:prstTxWarp prst="textNoShape">
              <a:avLst/>
            </a:prstTxWarp>
          </a:bodyPr>
          <a:lstStyle/>
          <a:p>
            <a:pPr marL="342900" indent="-342900" algn="l" eaLnBrk="1" hangingPunct="1">
              <a:lnSpc>
                <a:spcPct val="80000"/>
              </a:lnSpc>
              <a:buFont typeface="Arial" pitchFamily="34" charset="0"/>
              <a:buChar char="•"/>
              <a:defRPr/>
            </a:pPr>
            <a:r>
              <a:rPr lang="en-US" altLang="en-US" sz="2400" dirty="0" smtClean="0"/>
              <a:t>In order to upload information a volunteer will have to login to our website www.missingpeopleinfo.com and click on the button “</a:t>
            </a:r>
            <a:r>
              <a:rPr lang="en-US" sz="2400" dirty="0" smtClean="0"/>
              <a:t>V</a:t>
            </a:r>
            <a:r>
              <a:rPr lang="en-US" altLang="en-US" sz="2400" dirty="0" smtClean="0"/>
              <a:t>OLUNTEER”</a:t>
            </a:r>
          </a:p>
          <a:p>
            <a:pPr algn="l" eaLnBrk="1" hangingPunct="1">
              <a:lnSpc>
                <a:spcPct val="80000"/>
              </a:lnSpc>
              <a:buFont typeface="Arial" pitchFamily="34" charset="0"/>
              <a:buNone/>
              <a:defRPr/>
            </a:pPr>
            <a:endParaRPr lang="en-US" altLang="en-US" sz="2400" dirty="0" smtClean="0"/>
          </a:p>
          <a:p>
            <a:pPr marL="342900" indent="-342900" algn="l" eaLnBrk="1" hangingPunct="1">
              <a:lnSpc>
                <a:spcPct val="80000"/>
              </a:lnSpc>
              <a:buFont typeface="Arial" pitchFamily="34" charset="0"/>
              <a:buChar char="•"/>
              <a:defRPr/>
            </a:pPr>
            <a:r>
              <a:rPr lang="en-US" altLang="en-US" sz="2400" dirty="0" smtClean="0"/>
              <a:t>The person who registers as VOLUNTEER has to fill all details that is mentioned in form like name, number, address so that it can be stored in our database and can be used for further communication when he is on field.</a:t>
            </a:r>
          </a:p>
          <a:p>
            <a:pPr algn="l" eaLnBrk="1" hangingPunct="1">
              <a:lnSpc>
                <a:spcPct val="80000"/>
              </a:lnSpc>
              <a:buFont typeface="Arial" pitchFamily="34" charset="0"/>
              <a:buNone/>
              <a:defRPr/>
            </a:pPr>
            <a:endParaRPr lang="en-US" altLang="en-US" sz="2400" dirty="0" smtClean="0"/>
          </a:p>
          <a:p>
            <a:pPr marL="342900" indent="-342900" algn="l" eaLnBrk="1" hangingPunct="1">
              <a:lnSpc>
                <a:spcPct val="80000"/>
              </a:lnSpc>
              <a:buFont typeface="Arial" pitchFamily="34" charset="0"/>
              <a:buChar char="•"/>
              <a:defRPr/>
            </a:pPr>
            <a:r>
              <a:rPr lang="en-US" altLang="en-US" sz="2400" dirty="0" smtClean="0"/>
              <a:t>The person who will be volunteer will be on field so if we get a missing report from a particular area we can contact that volunteer and take further steps.</a:t>
            </a:r>
          </a:p>
          <a:p>
            <a:pPr marL="342900" indent="-342900" algn="l" eaLnBrk="1" hangingPunct="1">
              <a:lnSpc>
                <a:spcPct val="80000"/>
              </a:lnSpc>
              <a:buFont typeface="Arial" pitchFamily="34" charset="0"/>
              <a:buChar char="•"/>
              <a:defRPr/>
            </a:pPr>
            <a:endParaRPr lang="en-US" alt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title" idx="4294967295"/>
          </p:nvPr>
        </p:nvSpPr>
        <p:spPr bwMode="auto">
          <a:xfrm>
            <a:off x="457200" y="1312863"/>
            <a:ext cx="8229600" cy="1019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altLang="zh-CN" sz="3200" smtClean="0">
                <a:solidFill>
                  <a:srgbClr val="FF0000"/>
                </a:solidFill>
              </a:rPr>
              <a:t>A Volunteer who wants to upload information</a:t>
            </a:r>
          </a:p>
        </p:txBody>
      </p:sp>
      <p:sp>
        <p:nvSpPr>
          <p:cNvPr id="4099" name="Content Placeholder 2"/>
          <p:cNvSpPr>
            <a:spLocks noGrp="1" noChangeArrowheads="1"/>
          </p:cNvSpPr>
          <p:nvPr>
            <p:ph idx="1"/>
          </p:nvPr>
        </p:nvSpPr>
        <p:spPr bwMode="auto">
          <a:xfrm>
            <a:off x="457200" y="2057400"/>
            <a:ext cx="8229600" cy="3505200"/>
          </a:xfrm>
          <a:extLst/>
        </p:spPr>
        <p:txBody>
          <a:bodyPr vert="horz" wrap="square" lIns="91440" tIns="45720" rIns="91440" bIns="45720" numCol="1" anchor="t" anchorCtr="0" compatLnSpc="1">
            <a:prstTxWarp prst="textNoShape">
              <a:avLst/>
            </a:prstTxWarp>
          </a:bodyPr>
          <a:lstStyle/>
          <a:p>
            <a:pPr marL="342900" indent="-342900" algn="l">
              <a:lnSpc>
                <a:spcPct val="90000"/>
              </a:lnSpc>
              <a:buFont typeface="Arial" pitchFamily="34" charset="0"/>
              <a:buChar char="•"/>
              <a:defRPr/>
            </a:pPr>
            <a:r>
              <a:rPr lang="en-US" altLang="zh-CN" sz="2400" dirty="0" smtClean="0"/>
              <a:t>Our Volunteer who </a:t>
            </a:r>
            <a:r>
              <a:rPr lang="en-US" altLang="zh-CN" sz="2400" dirty="0"/>
              <a:t>wants to upload information about missing people </a:t>
            </a:r>
            <a:r>
              <a:rPr lang="en-US" altLang="zh-CN" sz="2400" dirty="0" smtClean="0"/>
              <a:t>can click on “I WANT TO HELP”</a:t>
            </a:r>
          </a:p>
          <a:p>
            <a:pPr algn="l">
              <a:lnSpc>
                <a:spcPct val="90000"/>
              </a:lnSpc>
              <a:defRPr/>
            </a:pPr>
            <a:endParaRPr lang="en-US" altLang="zh-CN" sz="2400" dirty="0"/>
          </a:p>
          <a:p>
            <a:pPr marL="342900" indent="-342900" algn="l">
              <a:lnSpc>
                <a:spcPct val="90000"/>
              </a:lnSpc>
              <a:buFont typeface="Arial" pitchFamily="34" charset="0"/>
              <a:buChar char="•"/>
              <a:defRPr/>
            </a:pPr>
            <a:r>
              <a:rPr lang="en-US" altLang="zh-CN" sz="2400" dirty="0" smtClean="0"/>
              <a:t>People </a:t>
            </a:r>
            <a:r>
              <a:rPr lang="en-US" altLang="zh-CN" sz="2400" dirty="0"/>
              <a:t>need to always be alert and keep on looking for suspicious activities around them. They can click pictures of </a:t>
            </a:r>
            <a:r>
              <a:rPr lang="en-US" altLang="zh-CN" sz="2400" dirty="0" smtClean="0"/>
              <a:t>beggars, </a:t>
            </a:r>
            <a:r>
              <a:rPr lang="en-US" altLang="zh-CN" sz="2400" dirty="0"/>
              <a:t>or child </a:t>
            </a:r>
            <a:r>
              <a:rPr lang="en-US" altLang="zh-CN" sz="2400" dirty="0" smtClean="0"/>
              <a:t>laborers </a:t>
            </a:r>
            <a:r>
              <a:rPr lang="en-US" altLang="zh-CN" sz="2400" dirty="0"/>
              <a:t>or any person/child looking lost in public area</a:t>
            </a:r>
            <a:r>
              <a:rPr lang="en-US" altLang="zh-CN" sz="2400" dirty="0" smtClean="0"/>
              <a:t>.</a:t>
            </a:r>
          </a:p>
          <a:p>
            <a:pPr marL="342900" indent="-342900" algn="l">
              <a:lnSpc>
                <a:spcPct val="90000"/>
              </a:lnSpc>
              <a:buFont typeface="Arial" pitchFamily="34" charset="0"/>
              <a:buChar char="•"/>
              <a:defRPr/>
            </a:pPr>
            <a:r>
              <a:rPr lang="en-US" altLang="zh-CN" sz="2400" dirty="0" smtClean="0"/>
              <a:t>The person has to enter details of missing person, like images of that person, when and where they were last seen and their name if possible.</a:t>
            </a:r>
            <a:endParaRPr lang="en-US" altLang="zh-CN" sz="2400" dirty="0"/>
          </a:p>
          <a:p>
            <a:pPr marL="342900" indent="-342900" algn="l">
              <a:lnSpc>
                <a:spcPct val="90000"/>
              </a:lnSpc>
              <a:defRPr/>
            </a:pPr>
            <a:endParaRPr lang="en-US" altLang="zh-C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a:extLst>
              <a:ext uri="{28A0092B-C50C-407E-A947-70E740481C1C}">
                <a14:useLocalDpi xmlns:a14="http://schemas.microsoft.com/office/drawing/2010/main" val="0"/>
              </a:ext>
            </a:extLst>
          </a:blip>
          <a:srcRect t="3325" b="13576"/>
          <a:stretch>
            <a:fillRect/>
          </a:stretch>
        </p:blipFill>
        <p:spPr bwMode="auto">
          <a:xfrm>
            <a:off x="609600" y="1790700"/>
            <a:ext cx="807402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1"/>
          <p:cNvSpPr txBox="1">
            <a:spLocks noChangeArrowheads="1"/>
          </p:cNvSpPr>
          <p:nvPr/>
        </p:nvSpPr>
        <p:spPr bwMode="auto">
          <a:xfrm>
            <a:off x="1066800" y="1219200"/>
            <a:ext cx="7772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eaLnBrk="0" fontAlgn="base" hangingPunct="0">
              <a:spcBef>
                <a:spcPct val="0"/>
              </a:spcBef>
              <a:spcAft>
                <a:spcPct val="0"/>
              </a:spcAft>
              <a:defRPr>
                <a:solidFill>
                  <a:schemeClr val="tx1"/>
                </a:solidFill>
                <a:latin typeface="Arial" charset="0"/>
                <a:ea typeface="SimSun" pitchFamily="2" charset="-122"/>
              </a:defRPr>
            </a:lvl6pPr>
            <a:lvl7pPr marL="2971800" indent="-228600" eaLnBrk="0" fontAlgn="base" hangingPunct="0">
              <a:spcBef>
                <a:spcPct val="0"/>
              </a:spcBef>
              <a:spcAft>
                <a:spcPct val="0"/>
              </a:spcAft>
              <a:defRPr>
                <a:solidFill>
                  <a:schemeClr val="tx1"/>
                </a:solidFill>
                <a:latin typeface="Arial" charset="0"/>
                <a:ea typeface="SimSun" pitchFamily="2" charset="-122"/>
              </a:defRPr>
            </a:lvl7pPr>
            <a:lvl8pPr marL="3429000" indent="-228600" eaLnBrk="0" fontAlgn="base" hangingPunct="0">
              <a:spcBef>
                <a:spcPct val="0"/>
              </a:spcBef>
              <a:spcAft>
                <a:spcPct val="0"/>
              </a:spcAft>
              <a:defRPr>
                <a:solidFill>
                  <a:schemeClr val="tx1"/>
                </a:solidFill>
                <a:latin typeface="Arial" charset="0"/>
                <a:ea typeface="SimSun" pitchFamily="2" charset="-122"/>
              </a:defRPr>
            </a:lvl8pPr>
            <a:lvl9pPr marL="3886200" indent="-228600" eaLnBrk="0" fontAlgn="base" hangingPunct="0">
              <a:spcBef>
                <a:spcPct val="0"/>
              </a:spcBef>
              <a:spcAft>
                <a:spcPct val="0"/>
              </a:spcAft>
              <a:defRPr>
                <a:solidFill>
                  <a:schemeClr val="tx1"/>
                </a:solidFill>
                <a:latin typeface="Arial" charset="0"/>
                <a:ea typeface="SimSun" pitchFamily="2" charset="-122"/>
              </a:defRPr>
            </a:lvl9pPr>
          </a:lstStyle>
          <a:p>
            <a:pPr eaLnBrk="1" hangingPunct="1"/>
            <a:r>
              <a:rPr lang="en-US" altLang="zh-CN" sz="3200">
                <a:solidFill>
                  <a:srgbClr val="FF0000"/>
                </a:solidFill>
              </a:rPr>
              <a:t>Sample image of I WANT TO HELP</a:t>
            </a:r>
            <a:endParaRPr lang="en-US"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81000" y="1066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smtClean="0">
                <a:solidFill>
                  <a:srgbClr val="FF0000"/>
                </a:solidFill>
              </a:rPr>
              <a:t>HOW TO UPLOAD IMAGES</a:t>
            </a:r>
          </a:p>
        </p:txBody>
      </p:sp>
      <p:sp>
        <p:nvSpPr>
          <p:cNvPr id="8195" name="Content Placeholder 2"/>
          <p:cNvSpPr>
            <a:spLocks noGrp="1"/>
          </p:cNvSpPr>
          <p:nvPr>
            <p:ph idx="1"/>
          </p:nvPr>
        </p:nvSpPr>
        <p:spPr bwMode="auto">
          <a:xfrm>
            <a:off x="457200" y="19050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It is not necessary that you can upload images only by clicking the picture of the person live.</a:t>
            </a:r>
          </a:p>
          <a:p>
            <a:pPr eaLnBrk="1" hangingPunct="1"/>
            <a:r>
              <a:rPr lang="en-US" altLang="en-US" sz="2400" smtClean="0"/>
              <a:t>If you have the details of missing person on social networking sites like facebook, twitter of any other such platform you can upload those images also. </a:t>
            </a:r>
          </a:p>
          <a:p>
            <a:pPr eaLnBrk="1" hangingPunct="1"/>
            <a:r>
              <a:rPr lang="en-US" altLang="en-US" sz="2400" smtClean="0"/>
              <a:t>You have to save these picture into mobile or desktop and then upload on missingpeopleinfo.com website</a:t>
            </a:r>
          </a:p>
          <a:p>
            <a:pPr eaLnBrk="1" hangingPunct="1"/>
            <a:r>
              <a:rPr lang="en-US" altLang="en-US" sz="2400" smtClean="0"/>
              <a:t>If the image is in hard copy. They picture of the same can be clicked from Mobile and uploaded on our website.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533400" y="2743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smtClean="0"/>
              <a:t>Thank You</a:t>
            </a:r>
          </a:p>
        </p:txBody>
      </p:sp>
    </p:spTree>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emplate/>
  <TotalTime>73</TotalTime>
  <Pages>0</Pages>
  <Words>396</Words>
  <Characters>0</Characters>
  <Application>Microsoft Office PowerPoint</Application>
  <DocSecurity>0</DocSecurity>
  <PresentationFormat>On-screen Show (4:3)</PresentationFormat>
  <Lines>0</Lines>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SimSun</vt:lpstr>
      <vt:lpstr>Calibri</vt:lpstr>
      <vt:lpstr>Office Theme</vt:lpstr>
      <vt:lpstr>MISSINGPEOPLEINFO.COM</vt:lpstr>
      <vt:lpstr>Who is a Volunteer of  Our Initiative</vt:lpstr>
      <vt:lpstr>Sample image of  VOLUNTEER FORM</vt:lpstr>
      <vt:lpstr>Steps to be followed to become VOLUNTEER</vt:lpstr>
      <vt:lpstr>A Volunteer who wants to upload information</vt:lpstr>
      <vt:lpstr>PowerPoint Presentation</vt:lpstr>
      <vt:lpstr>HOW TO UPLOAD IMAGES</vt:lpstr>
      <vt:lpstr>Thank You</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MISSINGPEOPLEINFO.COM</dc:title>
  <dc:creator>Siddharth</dc:creator>
  <cp:lastModifiedBy>Amita</cp:lastModifiedBy>
  <cp:revision>25</cp:revision>
  <dcterms:created xsi:type="dcterms:W3CDTF">2016-02-15T18:05:00Z</dcterms:created>
  <dcterms:modified xsi:type="dcterms:W3CDTF">2016-03-04T11:06:38Z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1033-9.1.0.4550</vt:lpwstr>
  </property>
</Properties>
</file>